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86" r:id="rId4"/>
    <p:sldId id="28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EF3-4451-4EED-B531-67CFF9055FD3}" type="datetimeFigureOut">
              <a:rPr lang="en-US" smtClean="0"/>
              <a:t>31-Oct-21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029-D0FE-462B-95A2-0B6A01157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2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EF3-4451-4EED-B531-67CFF9055FD3}" type="datetimeFigureOut">
              <a:rPr lang="en-US" smtClean="0"/>
              <a:t>31-Oct-21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029-D0FE-462B-95A2-0B6A01157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8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EF3-4451-4EED-B531-67CFF9055FD3}" type="datetimeFigureOut">
              <a:rPr lang="en-US" smtClean="0"/>
              <a:t>31-Oct-21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029-D0FE-462B-95A2-0B6A01157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0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EF3-4451-4EED-B531-67CFF9055FD3}" type="datetimeFigureOut">
              <a:rPr lang="en-US" smtClean="0"/>
              <a:t>31-Oct-21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029-D0FE-462B-95A2-0B6A01157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7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EF3-4451-4EED-B531-67CFF9055FD3}" type="datetimeFigureOut">
              <a:rPr lang="en-US" smtClean="0"/>
              <a:t>31-Oct-21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029-D0FE-462B-95A2-0B6A01157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4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EF3-4451-4EED-B531-67CFF9055FD3}" type="datetimeFigureOut">
              <a:rPr lang="en-US" smtClean="0"/>
              <a:t>31-Oct-21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029-D0FE-462B-95A2-0B6A01157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EF3-4451-4EED-B531-67CFF9055FD3}" type="datetimeFigureOut">
              <a:rPr lang="en-US" smtClean="0"/>
              <a:t>31-Oct-21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029-D0FE-462B-95A2-0B6A01157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7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EF3-4451-4EED-B531-67CFF9055FD3}" type="datetimeFigureOut">
              <a:rPr lang="en-US" smtClean="0"/>
              <a:t>31-Oct-21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029-D0FE-462B-95A2-0B6A01157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7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EF3-4451-4EED-B531-67CFF9055FD3}" type="datetimeFigureOut">
              <a:rPr lang="en-US" smtClean="0"/>
              <a:t>31-Oct-21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029-D0FE-462B-95A2-0B6A01157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5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EF3-4451-4EED-B531-67CFF9055FD3}" type="datetimeFigureOut">
              <a:rPr lang="en-US" smtClean="0"/>
              <a:t>31-Oct-21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029-D0FE-462B-95A2-0B6A01157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7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EF3-4451-4EED-B531-67CFF9055FD3}" type="datetimeFigureOut">
              <a:rPr lang="en-US" smtClean="0"/>
              <a:t>31-Oct-21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0029-D0FE-462B-95A2-0B6A01157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8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3CEF3-4451-4EED-B531-67CFF9055FD3}" type="datetimeFigureOut">
              <a:rPr lang="en-US" smtClean="0"/>
              <a:t>31-Oct-21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10029-D0FE-462B-95A2-0B6A01157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7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TRUYỀN THỐNG ĐÁNH GIẶC CỦA QUÂN DÂN TP. HỒ CHÍ MINH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44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Hóc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Hóc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Vĩnh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dìm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bắn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Hóc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Tần,Nguyễn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401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Xét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về mặt tổng thể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ài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òn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khởi nghĩa thời bấy giờ cũng là tiếng còi báo hiệu cho toàn quốc kháng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chiến,không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đầy năm năm sau Tổng khởi nghĩa Tháng Tám toàn thắng.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vi-V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8/1945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23/09/1945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295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a.Đánh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"chia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mưu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Gọi,Bình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tẩy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56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Nam",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379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b.Đánh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mưu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210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19-5-1949,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1-6-1949,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tiệm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7-1949,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Pétrus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49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24-12-1949,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967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c.Đánh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đuối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758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27-2-1950,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Truman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325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(3-1954),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khai"yêu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13-3-1954, trận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bót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67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534400" cy="10366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II. TPHCM TRONG GIAI ĐOẠN KHÁNG CHIẾN CHỐNG MỸ.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1954 – 1960.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Genève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7/1954)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Genève.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49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839200" cy="6553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vi-VN" sz="2400" b="1" dirty="0">
                <a:latin typeface="+mj-lt"/>
              </a:rPr>
              <a:t>GIỚI THIỆU </a:t>
            </a:r>
            <a:r>
              <a:rPr lang="vi-VN" sz="2400" b="1" dirty="0" smtClean="0">
                <a:latin typeface="+mj-lt"/>
              </a:rPr>
              <a:t>CHUNG</a:t>
            </a:r>
            <a:r>
              <a:rPr lang="en-US" sz="2400" b="1" dirty="0" smtClean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vi-VN" sz="2400" dirty="0">
                <a:latin typeface="+mj-lt"/>
              </a:rPr>
              <a:t/>
            </a:r>
            <a:br>
              <a:rPr lang="vi-VN" sz="2400" dirty="0">
                <a:latin typeface="+mj-lt"/>
              </a:rPr>
            </a:br>
            <a:r>
              <a:rPr lang="en-US" sz="2400" dirty="0" smtClean="0">
                <a:latin typeface="+mj-lt"/>
              </a:rPr>
              <a:t>- </a:t>
            </a:r>
            <a:r>
              <a:rPr lang="vi-VN" sz="2400" dirty="0" smtClean="0">
                <a:latin typeface="+mj-lt"/>
              </a:rPr>
              <a:t>Thành </a:t>
            </a:r>
            <a:r>
              <a:rPr lang="vi-VN" sz="2400" dirty="0">
                <a:latin typeface="+mj-lt"/>
              </a:rPr>
              <a:t>phố Hồ Chí Minh nằm trong toạ độ địa lý khoảng 10 0 10' – 10 0 38’ vĩ độ bắc và 106 0 22' – </a:t>
            </a:r>
            <a:r>
              <a:rPr lang="vi-VN" sz="2400" dirty="0" smtClean="0">
                <a:latin typeface="+mj-lt"/>
              </a:rPr>
              <a:t>106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054</a:t>
            </a:r>
            <a:r>
              <a:rPr lang="vi-VN" sz="2400" dirty="0">
                <a:latin typeface="+mj-lt"/>
              </a:rPr>
              <a:t>' kinh độ đông.</a:t>
            </a:r>
            <a:br>
              <a:rPr lang="vi-VN" sz="2400" dirty="0">
                <a:latin typeface="+mj-lt"/>
              </a:rPr>
            </a:br>
            <a:r>
              <a:rPr lang="en-US" sz="2400" dirty="0" smtClean="0">
                <a:latin typeface="+mj-lt"/>
              </a:rPr>
              <a:t>+ </a:t>
            </a:r>
            <a:r>
              <a:rPr lang="vi-VN" sz="2400" dirty="0" smtClean="0">
                <a:latin typeface="+mj-lt"/>
              </a:rPr>
              <a:t>Phía </a:t>
            </a:r>
            <a:r>
              <a:rPr lang="vi-VN" sz="2400" dirty="0">
                <a:latin typeface="+mj-lt"/>
              </a:rPr>
              <a:t>Bắc giáp tỉnh Bình Dương, Tây Bắc giáp tỉnh Tây Ninh , Đông và Đông Bắc giáp tỉnh Đồng </a:t>
            </a:r>
            <a:r>
              <a:rPr lang="vi-VN" sz="2400" dirty="0" smtClean="0">
                <a:latin typeface="+mj-lt"/>
              </a:rPr>
              <a:t>Nai,Đông </a:t>
            </a:r>
            <a:r>
              <a:rPr lang="vi-VN" sz="2400" dirty="0">
                <a:latin typeface="+mj-lt"/>
              </a:rPr>
              <a:t>Nam giáp tỉnh Bà Rịa -Vũng Tàu, Tây và Tây Nam giáp tỉnh Long An và Tiền Giang.</a:t>
            </a:r>
            <a:br>
              <a:rPr lang="vi-VN" sz="2400" dirty="0">
                <a:latin typeface="+mj-lt"/>
              </a:rPr>
            </a:br>
            <a:r>
              <a:rPr lang="en-US" sz="2400" dirty="0" smtClean="0">
                <a:latin typeface="+mj-lt"/>
              </a:rPr>
              <a:t>- </a:t>
            </a:r>
            <a:r>
              <a:rPr lang="vi-VN" sz="2400" dirty="0" smtClean="0">
                <a:latin typeface="+mj-lt"/>
              </a:rPr>
              <a:t>Thành </a:t>
            </a:r>
            <a:r>
              <a:rPr lang="vi-VN" sz="2400" dirty="0">
                <a:latin typeface="+mj-lt"/>
              </a:rPr>
              <a:t>phố Hồ Chí Minh cách thủ đô Hà Nội gần 1.730km đường bộ, Là TP nằm ở ngã tư quốc tế </a:t>
            </a:r>
            <a:r>
              <a:rPr lang="vi-VN" sz="2400" dirty="0" smtClean="0">
                <a:latin typeface="+mj-lt"/>
              </a:rPr>
              <a:t>giữa</a:t>
            </a:r>
            <a:r>
              <a:rPr lang="en-US" sz="2400" dirty="0" smtClean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các </a:t>
            </a:r>
            <a:r>
              <a:rPr lang="vi-VN" sz="2400" dirty="0">
                <a:latin typeface="+mj-lt"/>
              </a:rPr>
              <a:t>con đường hàng hải từ Bắc xuống Nam, từ Ðông sang Tây, là tâm điểm của khu vực Đông Nam Á.</a:t>
            </a:r>
            <a:br>
              <a:rPr lang="vi-VN" sz="2400" dirty="0">
                <a:latin typeface="+mj-lt"/>
              </a:rPr>
            </a:br>
            <a:r>
              <a:rPr lang="en-US" sz="2400" dirty="0" smtClean="0">
                <a:latin typeface="+mj-lt"/>
              </a:rPr>
              <a:t>- </a:t>
            </a:r>
            <a:r>
              <a:rPr lang="vi-VN" sz="2400" dirty="0" smtClean="0">
                <a:latin typeface="+mj-lt"/>
              </a:rPr>
              <a:t>Trung </a:t>
            </a:r>
            <a:r>
              <a:rPr lang="vi-VN" sz="2400" dirty="0">
                <a:latin typeface="+mj-lt"/>
              </a:rPr>
              <a:t>tâm thành phố cách bờ biển Đông 50 km đường chim bay. Đây là đầu mối giao thông nối liền </a:t>
            </a:r>
            <a:r>
              <a:rPr lang="vi-VN" sz="2400" dirty="0" smtClean="0">
                <a:latin typeface="+mj-lt"/>
              </a:rPr>
              <a:t>các</a:t>
            </a:r>
            <a:r>
              <a:rPr lang="en-US" sz="2400" dirty="0" smtClean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tỉnh </a:t>
            </a:r>
            <a:r>
              <a:rPr lang="vi-VN" sz="2400" dirty="0">
                <a:latin typeface="+mj-lt"/>
              </a:rPr>
              <a:t>trong vùng và là cửa ngõ quốc tế . Với hệ thống cảng và sân bay lớn nhất cả nước, cảng Sài </a:t>
            </a:r>
            <a:r>
              <a:rPr lang="vi-VN" sz="2400" dirty="0" smtClean="0">
                <a:latin typeface="+mj-lt"/>
              </a:rPr>
              <a:t>Gòn</a:t>
            </a:r>
            <a:r>
              <a:rPr lang="en-US" sz="2400" dirty="0" smtClean="0">
                <a:latin typeface="+mj-lt"/>
              </a:rPr>
              <a:t>,</a:t>
            </a:r>
            <a:r>
              <a:rPr lang="vi-VN" sz="2400" dirty="0" smtClean="0">
                <a:latin typeface="+mj-lt"/>
              </a:rPr>
              <a:t>Sân </a:t>
            </a:r>
            <a:r>
              <a:rPr lang="vi-VN" sz="2400" dirty="0">
                <a:latin typeface="+mj-lt"/>
              </a:rPr>
              <a:t>bay quốc tế Tân Sơn </a:t>
            </a:r>
            <a:r>
              <a:rPr lang="vi-VN" sz="2400" dirty="0" smtClean="0">
                <a:latin typeface="+mj-lt"/>
              </a:rPr>
              <a:t>Nhất</a:t>
            </a:r>
            <a:r>
              <a:rPr lang="en-US" sz="2400" dirty="0" smtClean="0">
                <a:latin typeface="+mj-lt"/>
              </a:rPr>
              <a:t>..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5071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Genève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0772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Diệm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10-59,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8950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20-12-1960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trận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đó:bãi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tiệm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nghênh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trận.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49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1961 – 1975.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(1961 – 1965).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1961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triển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Diệm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2.000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4.000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61592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(1965 – 1968).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mẽ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Mậu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870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6-1969,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Ủy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612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(1968 – 1972).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"Phi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Johnson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1968,Nixon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Johnson)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Hóc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mìn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mìn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mìn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mắm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854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6/1970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Campuchia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Phnôm-pênh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4/1970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6/1970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1971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mới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0140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c.Đấu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Paris (1973 – 1975).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1974,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Chi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ủy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1974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Pari</a:t>
            </a:r>
            <a:r>
              <a:rPr lang="en-US" dirty="0"/>
              <a:t>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735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cướp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1974.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51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59737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j-lt"/>
              </a:rPr>
              <a:t>- </a:t>
            </a:r>
            <a:r>
              <a:rPr lang="vi-VN" sz="2400" dirty="0" smtClean="0">
                <a:latin typeface="+mj-lt"/>
              </a:rPr>
              <a:t>Sài Gòn cổ xưa được thành lập từ năm 1623, nhưng tới năm 1698, Chúa Nguyễn mới cử Thống soái</a:t>
            </a:r>
            <a:r>
              <a:rPr lang="en-US" sz="2400" dirty="0" smtClean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Nguyễn Hữu Cảnh vào kinh lược đất Phương Nam, khai sinh ra thành phố Sài Gòn.</a:t>
            </a:r>
            <a:br>
              <a:rPr lang="vi-VN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- </a:t>
            </a:r>
            <a:r>
              <a:rPr lang="vi-VN" sz="2400" dirty="0" smtClean="0">
                <a:latin typeface="+mj-lt"/>
              </a:rPr>
              <a:t>Năm 1911, Sài Gòn là nơi Chủ tịch Hồ Chí Minh vĩ đại ra đi tìm đường cứu nước, khi đất nước thống</a:t>
            </a:r>
            <a:r>
              <a:rPr lang="en-US" sz="2400" dirty="0" smtClean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nhất, Quốc Hội khoá VI họp ngày 02/07/1976 đã chính thức đổi tên Sài Gòn là thành phố Hồ Chí Minh .</a:t>
            </a:r>
            <a:br>
              <a:rPr lang="vi-VN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- </a:t>
            </a:r>
            <a:r>
              <a:rPr lang="vi-VN" sz="2400" dirty="0" smtClean="0">
                <a:latin typeface="+mj-lt"/>
              </a:rPr>
              <a:t>Sài Gòn - Thành phố Hồ Chí Minh là một thành phố trẻ, với hơn 300 năm hình thành và phát triển, thành</a:t>
            </a:r>
            <a:r>
              <a:rPr lang="en-US" sz="2400" dirty="0" smtClean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phố có rất nhiều công trình kiến trúc cổ, nhiều di tích và hệ thống bảo tàng phong phú.</a:t>
            </a:r>
            <a:br>
              <a:rPr lang="vi-VN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- </a:t>
            </a:r>
            <a:r>
              <a:rPr lang="vi-VN" sz="2400" dirty="0" smtClean="0">
                <a:latin typeface="+mj-lt"/>
              </a:rPr>
              <a:t>Với vị trí địa lý thuận lợi, Sài Gòn – nơi một thời được mệnh danh là "Hòn ngọc Viễn Đông" đã là trung</a:t>
            </a:r>
            <a:r>
              <a:rPr lang="en-US" sz="2400" dirty="0" smtClean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tâm thương mại và là nơi hội tụ của nhiều dân tộc anh em. Đặc trưng văn hoá của vùng đất này là sự kết hợp hài hòa giữa truyền</a:t>
            </a:r>
            <a:r>
              <a:rPr lang="en-US" sz="2400" dirty="0" smtClean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thống dân tộc với những nét văn hoá phương Bắc, phương Tây, góp phần hình thành lối sống, tính cách con</a:t>
            </a:r>
            <a:r>
              <a:rPr lang="en-US" sz="2400" dirty="0" smtClean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người Sài Gòn. Đó là những con người thẳng thắn, bộc trực, phóng khoáng, có bản lĩnh, năng động, dám nghĩ,</a:t>
            </a:r>
            <a:r>
              <a:rPr lang="en-US" sz="2400" dirty="0" smtClean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dám làm .</a:t>
            </a:r>
            <a:br>
              <a:rPr lang="vi-VN" sz="2400" dirty="0" smtClean="0">
                <a:latin typeface="+mj-lt"/>
              </a:rPr>
            </a:b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30473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ủy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giới,từng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Paris,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dượt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30/04/1975.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3937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III/. KẾT LUẬN.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sống,quyền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1945-1975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(TP.HCM)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4452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qua;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(1945-1975).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bộ,chiến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63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>
                <a:latin typeface="+mj-lt"/>
              </a:rPr>
              <a:t>Năng động và sáng tạo, Thành phố Hồ Chí Minh luôn đi đầu cả nước trong các phong trào xã hội, nơi đầu</a:t>
            </a:r>
            <a:br>
              <a:rPr lang="vi-VN" dirty="0">
                <a:latin typeface="+mj-lt"/>
              </a:rPr>
            </a:br>
            <a:r>
              <a:rPr lang="vi-VN" dirty="0">
                <a:latin typeface="+mj-lt"/>
              </a:rPr>
              <a:t>tiên trong cả nước được công nhận hoàn thành phổ cập giáo dục trung học.</a:t>
            </a:r>
            <a:br>
              <a:rPr lang="vi-VN" dirty="0">
                <a:latin typeface="+mj-lt"/>
              </a:rPr>
            </a:br>
            <a:r>
              <a:rPr lang="en-US" dirty="0" smtClean="0">
                <a:latin typeface="+mj-lt"/>
              </a:rPr>
              <a:t>- </a:t>
            </a:r>
            <a:r>
              <a:rPr lang="en-US" dirty="0">
                <a:latin typeface="+mj-lt"/>
              </a:rPr>
              <a:t>T</a:t>
            </a:r>
            <a:r>
              <a:rPr lang="vi-VN" dirty="0" smtClean="0">
                <a:latin typeface="+mj-lt"/>
              </a:rPr>
              <a:t>hành </a:t>
            </a:r>
            <a:r>
              <a:rPr lang="vi-VN" dirty="0">
                <a:latin typeface="+mj-lt"/>
              </a:rPr>
              <a:t>phố Hồ Chí Minh đã </a:t>
            </a:r>
            <a:r>
              <a:rPr lang="vi-VN" dirty="0" smtClean="0">
                <a:latin typeface="+mj-lt"/>
              </a:rPr>
              <a:t>trở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thành </a:t>
            </a:r>
            <a:r>
              <a:rPr lang="vi-VN" dirty="0">
                <a:latin typeface="+mj-lt"/>
              </a:rPr>
              <a:t>trung tâm kinh tế, văn hoá - du lịch, giáo dục - khoa học kỹ thuật - y tế lớn của cả nước.</a:t>
            </a:r>
            <a:br>
              <a:rPr lang="vi-VN" dirty="0">
                <a:latin typeface="+mj-lt"/>
              </a:rPr>
            </a:br>
            <a:r>
              <a:rPr lang="vi-VN" dirty="0">
                <a:latin typeface="+mj-lt"/>
              </a:rPr>
              <a:t>Trong tương lai, thành phố sẽ phát triển mạnh mẽ về mọi mặt, có cơ cấu công nông nghiệp hiện đại, có</a:t>
            </a:r>
            <a:br>
              <a:rPr lang="vi-VN" dirty="0">
                <a:latin typeface="+mj-lt"/>
              </a:rPr>
            </a:br>
            <a:r>
              <a:rPr lang="vi-VN" dirty="0">
                <a:latin typeface="+mj-lt"/>
              </a:rPr>
              <a:t>văn hoá khoa học tiên tiến, một thành phố văn minh hiện đại có tầm cỡ ở khu vực Đông Nam Á </a:t>
            </a:r>
            <a:br>
              <a:rPr lang="vi-VN" dirty="0">
                <a:latin typeface="+mj-lt"/>
              </a:rPr>
            </a:b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77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604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I/. TPHCM TRONG GIAI ĐOẠN KHÁNG CHIẾN CHỐNG PHÁP.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1930 - 1935.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3-2-1930,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1930.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ủy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44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1930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1930 – 1931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v.v..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1932,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1930-1931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khăn,nhưng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dẻo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(1934)...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(1936 - 1939).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427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2. </a:t>
            </a:r>
            <a:r>
              <a:rPr lang="en-US" b="1" dirty="0" err="1"/>
              <a:t>Phong</a:t>
            </a:r>
            <a:r>
              <a:rPr lang="en-US" b="1" dirty="0"/>
              <a:t> </a:t>
            </a:r>
            <a:r>
              <a:rPr lang="en-US" b="1" dirty="0" err="1"/>
              <a:t>trào</a:t>
            </a:r>
            <a:r>
              <a:rPr lang="en-US" b="1" dirty="0"/>
              <a:t> </a:t>
            </a:r>
            <a:r>
              <a:rPr lang="en-US" b="1" dirty="0" err="1"/>
              <a:t>đấu</a:t>
            </a:r>
            <a:r>
              <a:rPr lang="en-US" b="1" dirty="0"/>
              <a:t> </a:t>
            </a:r>
            <a:r>
              <a:rPr lang="en-US" b="1" dirty="0" err="1"/>
              <a:t>tranh</a:t>
            </a:r>
            <a:r>
              <a:rPr lang="en-US" b="1" dirty="0"/>
              <a:t> </a:t>
            </a:r>
            <a:r>
              <a:rPr lang="en-US" b="1" dirty="0" err="1"/>
              <a:t>chống</a:t>
            </a:r>
            <a:r>
              <a:rPr lang="en-US" b="1" dirty="0"/>
              <a:t> </a:t>
            </a:r>
            <a:r>
              <a:rPr lang="en-US" b="1" dirty="0" err="1"/>
              <a:t>pháp</a:t>
            </a:r>
            <a:r>
              <a:rPr lang="en-US" b="1" dirty="0"/>
              <a:t> 1936 – 1939.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nghèo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rãi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47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1937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1937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1938 – 1940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trận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bớ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1935 - 1936,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809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3. </a:t>
            </a:r>
            <a:r>
              <a:rPr lang="en-US" b="1" dirty="0" err="1"/>
              <a:t>Phong</a:t>
            </a:r>
            <a:r>
              <a:rPr lang="en-US" b="1" dirty="0"/>
              <a:t> </a:t>
            </a:r>
            <a:r>
              <a:rPr lang="en-US" b="1" dirty="0" err="1"/>
              <a:t>trào</a:t>
            </a:r>
            <a:r>
              <a:rPr lang="en-US" b="1" dirty="0"/>
              <a:t> </a:t>
            </a:r>
            <a:r>
              <a:rPr lang="en-US" b="1" dirty="0" err="1"/>
              <a:t>đấu</a:t>
            </a:r>
            <a:r>
              <a:rPr lang="en-US" b="1" dirty="0"/>
              <a:t> </a:t>
            </a:r>
            <a:r>
              <a:rPr lang="en-US" b="1" dirty="0" err="1"/>
              <a:t>tranh</a:t>
            </a:r>
            <a:r>
              <a:rPr lang="en-US" b="1" dirty="0"/>
              <a:t> </a:t>
            </a:r>
            <a:r>
              <a:rPr lang="en-US" b="1" dirty="0" err="1"/>
              <a:t>chống</a:t>
            </a:r>
            <a:r>
              <a:rPr lang="en-US" b="1" dirty="0"/>
              <a:t> </a:t>
            </a:r>
            <a:r>
              <a:rPr lang="en-US" b="1" dirty="0" err="1"/>
              <a:t>pháp</a:t>
            </a:r>
            <a:r>
              <a:rPr lang="en-US" b="1" dirty="0"/>
              <a:t> 1940-1945.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11-1939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7-1940,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ủy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833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2411</Words>
  <Application>Microsoft Office PowerPoint</Application>
  <PresentationFormat>On-screen Show (4:3)</PresentationFormat>
  <Paragraphs>70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TRUYỀN THỐNG ĐÁNH GIẶC CỦA QUÂN DÂN TP. HỒ CHÍ MINH </vt:lpstr>
      <vt:lpstr>PowerPoint Presentation</vt:lpstr>
      <vt:lpstr>PowerPoint Presentation</vt:lpstr>
      <vt:lpstr>PowerPoint Presentation</vt:lpstr>
      <vt:lpstr>I/. TPHCM TRONG GIAI ĐOẠN KHÁNG CHIẾN CHỐNG PHÁP. </vt:lpstr>
      <vt:lpstr>PowerPoint Presentation</vt:lpstr>
      <vt:lpstr>2. Phong trào đấu tranh chống pháp 1936 – 1939. </vt:lpstr>
      <vt:lpstr>PowerPoint Presentation</vt:lpstr>
      <vt:lpstr>3. Phong trào đấu tranh chống pháp 1940-1945. </vt:lpstr>
      <vt:lpstr>PowerPoint Presentation</vt:lpstr>
      <vt:lpstr>PowerPoint Presentation</vt:lpstr>
      <vt:lpstr>a.Đánh bại âm mưu chia để trị </vt:lpstr>
      <vt:lpstr>PowerPoint Presentation</vt:lpstr>
      <vt:lpstr>b.Đánh bại âm mưu dùng người Việt đánh người Việt</vt:lpstr>
      <vt:lpstr>PowerPoint Presentation</vt:lpstr>
      <vt:lpstr>PowerPoint Presentation</vt:lpstr>
      <vt:lpstr>c.Đánh bại ý đồ can thiệp Mỹ </vt:lpstr>
      <vt:lpstr>PowerPoint Presentation</vt:lpstr>
      <vt:lpstr>II. TPHCM TRONG GIAI ĐOẠN KHÁNG CHIẾN CHỐNG MỸ. </vt:lpstr>
      <vt:lpstr>PowerPoint Presentation</vt:lpstr>
      <vt:lpstr>PowerPoint Presentation</vt:lpstr>
      <vt:lpstr>PowerPoint Presentation</vt:lpstr>
      <vt:lpstr>2. Kháng chiến chống Mỹ 1961 – 1975. </vt:lpstr>
      <vt:lpstr>b. Chống chiến tranh cục bộ (1965 – 1968). </vt:lpstr>
      <vt:lpstr>PowerPoint Presentation</vt:lpstr>
      <vt:lpstr>c. Đấu tranh chống Việt Nam hóa chiến tranh (1968 – 1972). </vt:lpstr>
      <vt:lpstr>PowerPoint Presentation</vt:lpstr>
      <vt:lpstr>c.Đấu tranh đòi thi hành Hiệp định Paris (1973 – 1975). </vt:lpstr>
      <vt:lpstr>PowerPoint Presentation</vt:lpstr>
      <vt:lpstr>PowerPoint Presentation</vt:lpstr>
      <vt:lpstr>III/. KẾT LUẬN.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TRUYỀN THỐNG ĐÁNH GIẶC CỦA QUÂN DÂN TP. HỒ CHÍ MINH</dc:title>
  <dc:creator>WIN</dc:creator>
  <cp:lastModifiedBy>WIN</cp:lastModifiedBy>
  <cp:revision>10</cp:revision>
  <dcterms:created xsi:type="dcterms:W3CDTF">2021-10-31T03:34:43Z</dcterms:created>
  <dcterms:modified xsi:type="dcterms:W3CDTF">2021-10-31T13:18:52Z</dcterms:modified>
</cp:coreProperties>
</file>